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6797675" cy="9926638"/>
  <p:defaultTextStyle>
    <a:defPPr>
      <a:defRPr lang="zh-TW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9" d="100"/>
          <a:sy n="59" d="100"/>
        </p:scale>
        <p:origin x="864" y="-6294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5D14D-B8DC-402F-A40C-7BD995D2F61F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A9D12-EE5B-4BD3-BDA0-C291FC08D1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2049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A9D12-EE5B-4BD3-BDA0-C291FC08D16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112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72953" y="4954765"/>
            <a:ext cx="16037719" cy="1054025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061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392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6840904" y="7113278"/>
            <a:ext cx="8085683" cy="11326573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8287" y="7113278"/>
            <a:ext cx="23995323" cy="11326573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33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114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8987" y="7547783"/>
            <a:ext cx="18443377" cy="1259364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8987" y="20260569"/>
            <a:ext cx="18443377" cy="662270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045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8286" y="35580386"/>
            <a:ext cx="16040504" cy="8479862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8886086" y="35580386"/>
            <a:ext cx="16040502" cy="8479862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573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2909" y="1611877"/>
            <a:ext cx="18443377" cy="585180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72910" y="7421634"/>
            <a:ext cx="9046275" cy="36372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72910" y="11058863"/>
            <a:ext cx="9046275" cy="1626592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25460" y="7421634"/>
            <a:ext cx="9090826" cy="36372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25460" y="11058863"/>
            <a:ext cx="9090826" cy="1626592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305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51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414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090826" y="4359072"/>
            <a:ext cx="10825460" cy="215150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389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9090826" y="4359072"/>
            <a:ext cx="10825460" cy="215150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20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70124" y="1611877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70124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4BD0-1352-43E1-8F52-BC107DC26AF9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083326" y="28060639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102185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32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Excel_97-2003____1.xls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5181601" y="203214"/>
            <a:ext cx="13792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113-1</a:t>
            </a:r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網路教學課程到校面授教室分配表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4677288" y="27859113"/>
            <a:ext cx="62654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L101  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 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L102 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圖書館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     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C502 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教學樓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 階梯教室 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3725525" y="29474237"/>
            <a:ext cx="7658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教務處課務組</a:t>
            </a:r>
            <a:r>
              <a:rPr lang="en-US" altLang="zh-TW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07-8066748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8" name="圖片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161" y="27690337"/>
            <a:ext cx="2561364" cy="2399657"/>
          </a:xfrm>
          <a:prstGeom prst="rect">
            <a:avLst/>
          </a:prstGeom>
        </p:spPr>
      </p:pic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667638"/>
              </p:ext>
            </p:extLst>
          </p:nvPr>
        </p:nvGraphicFramePr>
        <p:xfrm>
          <a:off x="396150" y="1186955"/>
          <a:ext cx="10327139" cy="28422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工作表" r:id="rId5" imgW="8810513" imgH="25593519" progId="Excel.Sheet.8">
                  <p:embed/>
                </p:oleObj>
              </mc:Choice>
              <mc:Fallback>
                <p:oleObj name="工作表" r:id="rId5" imgW="8810513" imgH="2559351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6150" y="1186955"/>
                        <a:ext cx="10327139" cy="284223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圖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23289" y="1186955"/>
            <a:ext cx="10327139" cy="2634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8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29</Words>
  <Application>Microsoft Office PowerPoint</Application>
  <PresentationFormat>自訂</PresentationFormat>
  <Paragraphs>5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Office 佈景主題</vt:lpstr>
      <vt:lpstr>Microsoft Excel 97-2003 工作表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27</cp:revision>
  <cp:lastPrinted>2022-02-08T02:03:40Z</cp:lastPrinted>
  <dcterms:created xsi:type="dcterms:W3CDTF">2021-01-25T05:55:47Z</dcterms:created>
  <dcterms:modified xsi:type="dcterms:W3CDTF">2024-09-26T03:30:42Z</dcterms:modified>
</cp:coreProperties>
</file>